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arabara" panose="020B0604020202020204" charset="0"/>
      <p:regular r:id="rId17"/>
    </p:embeddedFont>
    <p:embeddedFont>
      <p:font typeface="Calibri" panose="020F0502020204030204" pitchFamily="34" charset="0"/>
      <p:regular r:id="rId18"/>
      <p:bold r:id="rId19"/>
      <p:italic r:id="rId20"/>
      <p:boldItalic r:id="rId21"/>
    </p:embeddedFont>
    <p:embeddedFont>
      <p:font typeface="Inter Bold" panose="020B0604020202020204" charset="0"/>
      <p:regular r:id="rId22"/>
    </p:embeddedFont>
    <p:embeddedFont>
      <p:font typeface="Open Sauce SemiBold" panose="020B0604020202020204" charset="0"/>
      <p:regular r:id="rId23"/>
    </p:embeddedFont>
    <p:embeddedFont>
      <p:font typeface="Open Sauce SemiBold Bold" panose="020B0604020202020204" charset="0"/>
      <p:regular r:id="rId24"/>
    </p:embeddedFont>
    <p:embeddedFont>
      <p:font typeface="Poppins" panose="00000500000000000000" pitchFamily="2" charset="0"/>
      <p:regular r:id="rId25"/>
    </p:embeddedFont>
    <p:embeddedFont>
      <p:font typeface="Poppins Bold" panose="00000800000000000000" charset="0"/>
      <p:regular r:id="rId26"/>
    </p:embeddedFont>
    <p:embeddedFont>
      <p:font typeface="Sanchez"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73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2.jpeg"/><Relationship Id="rId4" Type="http://schemas.openxmlformats.org/officeDocument/2006/relationships/image" Target="../media/image8.png"/><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5.jpeg"/><Relationship Id="rId4" Type="http://schemas.openxmlformats.org/officeDocument/2006/relationships/image" Target="../media/image6.png"/><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58405" y="-1942095"/>
            <a:ext cx="14171191" cy="1417119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1028700"/>
            <a:ext cx="1029705" cy="1029705"/>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8228595"/>
            <a:ext cx="1029705" cy="1029705"/>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1029705" cy="1029705"/>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8228595"/>
            <a:ext cx="1029705" cy="1029705"/>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020099" y="2907947"/>
            <a:ext cx="4397679" cy="1383270"/>
          </a:xfrm>
          <a:prstGeom prst="rect">
            <a:avLst/>
          </a:prstGeom>
        </p:spPr>
      </p:pic>
      <p:sp>
        <p:nvSpPr>
          <p:cNvPr id="11" name="TextBox 11"/>
          <p:cNvSpPr txBox="1"/>
          <p:nvPr/>
        </p:nvSpPr>
        <p:spPr>
          <a:xfrm>
            <a:off x="6945160" y="2992842"/>
            <a:ext cx="4397679" cy="1137280"/>
          </a:xfrm>
          <a:prstGeom prst="rect">
            <a:avLst/>
          </a:prstGeom>
        </p:spPr>
        <p:txBody>
          <a:bodyPr lIns="0" tIns="0" rIns="0" bIns="0" rtlCol="0" anchor="t">
            <a:spAutoFit/>
          </a:bodyPr>
          <a:lstStyle/>
          <a:p>
            <a:pPr algn="ctr">
              <a:lnSpc>
                <a:spcPts val="4515"/>
              </a:lnSpc>
              <a:spcBef>
                <a:spcPct val="0"/>
              </a:spcBef>
            </a:pPr>
            <a:r>
              <a:rPr lang="en-US" sz="3225">
                <a:solidFill>
                  <a:srgbClr val="FFFFFF"/>
                </a:solidFill>
                <a:latin typeface="Poppins Bold"/>
              </a:rPr>
              <a:t>PROJECT PRESENTATION</a:t>
            </a:r>
          </a:p>
        </p:txBody>
      </p:sp>
      <p:sp>
        <p:nvSpPr>
          <p:cNvPr id="12" name="TextBox 12"/>
          <p:cNvSpPr txBox="1"/>
          <p:nvPr/>
        </p:nvSpPr>
        <p:spPr>
          <a:xfrm>
            <a:off x="5272962" y="6448425"/>
            <a:ext cx="7742075" cy="2213600"/>
          </a:xfrm>
          <a:prstGeom prst="rect">
            <a:avLst/>
          </a:prstGeom>
        </p:spPr>
        <p:txBody>
          <a:bodyPr lIns="0" tIns="0" rIns="0" bIns="0" rtlCol="0" anchor="t">
            <a:spAutoFit/>
          </a:bodyPr>
          <a:lstStyle/>
          <a:p>
            <a:pPr algn="ctr">
              <a:lnSpc>
                <a:spcPts val="2940"/>
              </a:lnSpc>
            </a:pPr>
            <a:r>
              <a:rPr lang="en-US" sz="2100">
                <a:solidFill>
                  <a:srgbClr val="FFFFFF"/>
                </a:solidFill>
                <a:latin typeface="Barabara"/>
              </a:rPr>
              <a:t>DEEPAK P M</a:t>
            </a:r>
          </a:p>
          <a:p>
            <a:pPr algn="ctr">
              <a:lnSpc>
                <a:spcPts val="2940"/>
              </a:lnSpc>
            </a:pPr>
            <a:r>
              <a:rPr lang="en-US" sz="2100">
                <a:solidFill>
                  <a:srgbClr val="FFFFFF"/>
                </a:solidFill>
                <a:latin typeface="Barabara"/>
              </a:rPr>
              <a:t>DINESH PANDY D</a:t>
            </a:r>
          </a:p>
          <a:p>
            <a:pPr algn="ctr">
              <a:lnSpc>
                <a:spcPts val="2940"/>
              </a:lnSpc>
            </a:pPr>
            <a:r>
              <a:rPr lang="en-US" sz="2100">
                <a:solidFill>
                  <a:srgbClr val="FFFFFF"/>
                </a:solidFill>
                <a:latin typeface="Barabara"/>
              </a:rPr>
              <a:t>BHOOMIKA S E</a:t>
            </a:r>
          </a:p>
          <a:p>
            <a:pPr algn="ctr">
              <a:lnSpc>
                <a:spcPts val="2940"/>
              </a:lnSpc>
            </a:pPr>
            <a:r>
              <a:rPr lang="en-US" sz="2100">
                <a:solidFill>
                  <a:srgbClr val="FFFFFF"/>
                </a:solidFill>
                <a:latin typeface="Barabara"/>
              </a:rPr>
              <a:t>KEERTHANA S</a:t>
            </a:r>
          </a:p>
          <a:p>
            <a:pPr algn="ctr">
              <a:lnSpc>
                <a:spcPts val="2940"/>
              </a:lnSpc>
            </a:pPr>
            <a:r>
              <a:rPr lang="en-US" sz="2100">
                <a:solidFill>
                  <a:srgbClr val="FFFFFF"/>
                </a:solidFill>
                <a:latin typeface="Barabara"/>
              </a:rPr>
              <a:t>PRASANAKUMAR R</a:t>
            </a:r>
          </a:p>
          <a:p>
            <a:pPr algn="ctr">
              <a:lnSpc>
                <a:spcPts val="2940"/>
              </a:lnSpc>
              <a:spcBef>
                <a:spcPct val="0"/>
              </a:spcBef>
            </a:pPr>
            <a:r>
              <a:rPr lang="en-US" sz="2100">
                <a:solidFill>
                  <a:srgbClr val="FFFFFF"/>
                </a:solidFill>
                <a:latin typeface="Barabara"/>
              </a:rPr>
              <a:t>GOKUL T</a:t>
            </a:r>
          </a:p>
        </p:txBody>
      </p:sp>
      <p:sp>
        <p:nvSpPr>
          <p:cNvPr id="13" name="TextBox 13"/>
          <p:cNvSpPr txBox="1"/>
          <p:nvPr/>
        </p:nvSpPr>
        <p:spPr>
          <a:xfrm>
            <a:off x="5197197" y="4572000"/>
            <a:ext cx="7893606" cy="1028700"/>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Sanchez"/>
              </a:rPr>
              <a:t>TEAM ERROR BRO'S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660204" y="5336458"/>
            <a:ext cx="751218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4170181" y="1028700"/>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4189231" y="9043023"/>
            <a:ext cx="473177" cy="47317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a:stretch>
            <a:fillRect/>
          </a:stretch>
        </p:blipFill>
        <p:spPr>
          <a:xfrm>
            <a:off x="5081508" y="1387410"/>
            <a:ext cx="12761453" cy="7512180"/>
          </a:xfrm>
          <a:prstGeom prst="rect">
            <a:avLst/>
          </a:prstGeom>
        </p:spPr>
      </p:pic>
      <p:sp>
        <p:nvSpPr>
          <p:cNvPr id="10" name="TextBox 10"/>
          <p:cNvSpPr txBox="1"/>
          <p:nvPr/>
        </p:nvSpPr>
        <p:spPr>
          <a:xfrm>
            <a:off x="366677" y="2503349"/>
            <a:ext cx="3600811" cy="918344"/>
          </a:xfrm>
          <a:prstGeom prst="rect">
            <a:avLst/>
          </a:prstGeom>
        </p:spPr>
        <p:txBody>
          <a:bodyPr lIns="0" tIns="0" rIns="0" bIns="0" rtlCol="0" anchor="t">
            <a:spAutoFit/>
          </a:bodyPr>
          <a:lstStyle/>
          <a:p>
            <a:pPr>
              <a:lnSpc>
                <a:spcPts val="7042"/>
              </a:lnSpc>
            </a:pPr>
            <a:r>
              <a:rPr lang="en-US" sz="6707">
                <a:solidFill>
                  <a:srgbClr val="F9C041"/>
                </a:solidFill>
                <a:latin typeface="Open Sauce SemiBold Bold"/>
              </a:rPr>
              <a:t>SIGN 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660204" y="5336458"/>
            <a:ext cx="751218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4170181" y="1028700"/>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4189231" y="9043023"/>
            <a:ext cx="473177" cy="47317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a:stretch>
            <a:fillRect/>
          </a:stretch>
        </p:blipFill>
        <p:spPr>
          <a:xfrm>
            <a:off x="4862433" y="1143858"/>
            <a:ext cx="12995200" cy="8404250"/>
          </a:xfrm>
          <a:prstGeom prst="rect">
            <a:avLst/>
          </a:prstGeom>
        </p:spPr>
      </p:pic>
      <p:sp>
        <p:nvSpPr>
          <p:cNvPr id="10" name="TextBox 10"/>
          <p:cNvSpPr txBox="1"/>
          <p:nvPr/>
        </p:nvSpPr>
        <p:spPr>
          <a:xfrm>
            <a:off x="366677" y="2503349"/>
            <a:ext cx="3600811" cy="895484"/>
          </a:xfrm>
          <a:prstGeom prst="rect">
            <a:avLst/>
          </a:prstGeom>
        </p:spPr>
        <p:txBody>
          <a:bodyPr lIns="0" tIns="0" rIns="0" bIns="0" rtlCol="0" anchor="t">
            <a:spAutoFit/>
          </a:bodyPr>
          <a:lstStyle/>
          <a:p>
            <a:pPr>
              <a:lnSpc>
                <a:spcPts val="6832"/>
              </a:lnSpc>
            </a:pPr>
            <a:r>
              <a:rPr lang="en-US" sz="6507">
                <a:solidFill>
                  <a:srgbClr val="F9C041"/>
                </a:solidFill>
                <a:latin typeface="Open Sauce SemiBold Bold"/>
              </a:rPr>
              <a:t>SIGN UP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660204" y="5336458"/>
            <a:ext cx="751218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4170181" y="1028700"/>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4189231" y="9043023"/>
            <a:ext cx="473177" cy="47317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a:stretch>
            <a:fillRect/>
          </a:stretch>
        </p:blipFill>
        <p:spPr>
          <a:xfrm>
            <a:off x="5012400" y="3757919"/>
            <a:ext cx="14000194" cy="3014396"/>
          </a:xfrm>
          <a:prstGeom prst="rect">
            <a:avLst/>
          </a:prstGeom>
        </p:spPr>
      </p:pic>
      <p:sp>
        <p:nvSpPr>
          <p:cNvPr id="10" name="TextBox 10"/>
          <p:cNvSpPr txBox="1"/>
          <p:nvPr/>
        </p:nvSpPr>
        <p:spPr>
          <a:xfrm>
            <a:off x="366677" y="2503349"/>
            <a:ext cx="3600811" cy="918344"/>
          </a:xfrm>
          <a:prstGeom prst="rect">
            <a:avLst/>
          </a:prstGeom>
        </p:spPr>
        <p:txBody>
          <a:bodyPr lIns="0" tIns="0" rIns="0" bIns="0" rtlCol="0" anchor="t">
            <a:spAutoFit/>
          </a:bodyPr>
          <a:lstStyle/>
          <a:p>
            <a:pPr>
              <a:lnSpc>
                <a:spcPts val="7042"/>
              </a:lnSpc>
            </a:pPr>
            <a:r>
              <a:rPr lang="en-US" sz="6707" dirty="0">
                <a:solidFill>
                  <a:srgbClr val="F9C041"/>
                </a:solidFill>
                <a:latin typeface="Open Sauce SemiBold"/>
              </a:rPr>
              <a:t>FOOTER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660204" y="5336458"/>
            <a:ext cx="751218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4170181" y="1028700"/>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4189231" y="9043023"/>
            <a:ext cx="473177" cy="47317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997768"/>
            <a:ext cx="1400899" cy="350225"/>
          </a:xfrm>
          <a:prstGeom prst="rect">
            <a:avLst/>
          </a:prstGeom>
        </p:spPr>
      </p:pic>
      <p:pic>
        <p:nvPicPr>
          <p:cNvPr id="9" name="Picture 9"/>
          <p:cNvPicPr>
            <a:picLocks noChangeAspect="1"/>
          </p:cNvPicPr>
          <p:nvPr/>
        </p:nvPicPr>
        <p:blipFill>
          <a:blip r:embed="rId6"/>
          <a:srcRect/>
          <a:stretch>
            <a:fillRect/>
          </a:stretch>
        </p:blipFill>
        <p:spPr>
          <a:xfrm>
            <a:off x="4662408" y="1997768"/>
            <a:ext cx="13390185" cy="5218553"/>
          </a:xfrm>
          <a:prstGeom prst="rect">
            <a:avLst/>
          </a:prstGeom>
        </p:spPr>
      </p:pic>
      <p:sp>
        <p:nvSpPr>
          <p:cNvPr id="10" name="TextBox 10"/>
          <p:cNvSpPr txBox="1"/>
          <p:nvPr/>
        </p:nvSpPr>
        <p:spPr>
          <a:xfrm>
            <a:off x="366677" y="2810452"/>
            <a:ext cx="3600811" cy="432570"/>
          </a:xfrm>
          <a:prstGeom prst="rect">
            <a:avLst/>
          </a:prstGeom>
        </p:spPr>
        <p:txBody>
          <a:bodyPr lIns="0" tIns="0" rIns="0" bIns="0" rtlCol="0" anchor="t">
            <a:spAutoFit/>
          </a:bodyPr>
          <a:lstStyle/>
          <a:p>
            <a:pPr>
              <a:lnSpc>
                <a:spcPts val="3367"/>
              </a:lnSpc>
            </a:pPr>
            <a:r>
              <a:rPr lang="en-US" sz="3207">
                <a:solidFill>
                  <a:srgbClr val="F9C041"/>
                </a:solidFill>
                <a:latin typeface="Open Sauce SemiBold Bold"/>
              </a:rPr>
              <a:t>PRIVACY POLICY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96549" y="5277408"/>
            <a:ext cx="751218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3413428" y="1264457"/>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3432478" y="9043023"/>
            <a:ext cx="473177" cy="47317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a:stretch>
            <a:fillRect/>
          </a:stretch>
        </p:blipFill>
        <p:spPr>
          <a:xfrm>
            <a:off x="4118389" y="1824265"/>
            <a:ext cx="13590234" cy="6925337"/>
          </a:xfrm>
          <a:prstGeom prst="rect">
            <a:avLst/>
          </a:prstGeom>
        </p:spPr>
      </p:pic>
      <p:sp>
        <p:nvSpPr>
          <p:cNvPr id="10" name="TextBox 10"/>
          <p:cNvSpPr txBox="1"/>
          <p:nvPr/>
        </p:nvSpPr>
        <p:spPr>
          <a:xfrm>
            <a:off x="366677" y="2503349"/>
            <a:ext cx="3600811" cy="918344"/>
          </a:xfrm>
          <a:prstGeom prst="rect">
            <a:avLst/>
          </a:prstGeom>
        </p:spPr>
        <p:txBody>
          <a:bodyPr lIns="0" tIns="0" rIns="0" bIns="0" rtlCol="0" anchor="t">
            <a:spAutoFit/>
          </a:bodyPr>
          <a:lstStyle/>
          <a:p>
            <a:pPr>
              <a:lnSpc>
                <a:spcPts val="7042"/>
              </a:lnSpc>
            </a:pPr>
            <a:r>
              <a:rPr lang="en-US" sz="6707">
                <a:solidFill>
                  <a:srgbClr val="F9C041"/>
                </a:solidFill>
                <a:latin typeface="Open Sauce SemiBold Bold"/>
              </a:rPr>
              <a:t>FAQ's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007316"/>
            <a:chOff x="0" y="0"/>
            <a:chExt cx="19872376" cy="9803974"/>
          </a:xfrm>
        </p:grpSpPr>
        <p:sp>
          <p:nvSpPr>
            <p:cNvPr id="3" name="Freeform 3"/>
            <p:cNvSpPr/>
            <p:nvPr/>
          </p:nvSpPr>
          <p:spPr>
            <a:xfrm>
              <a:off x="0" y="0"/>
              <a:ext cx="19872376" cy="9803974"/>
            </a:xfrm>
            <a:custGeom>
              <a:avLst/>
              <a:gdLst/>
              <a:ahLst/>
              <a:cxnLst/>
              <a:rect l="l" t="t" r="r" b="b"/>
              <a:pathLst>
                <a:path w="19872376" h="9803974">
                  <a:moveTo>
                    <a:pt x="0" y="0"/>
                  </a:moveTo>
                  <a:lnTo>
                    <a:pt x="0" y="9803974"/>
                  </a:lnTo>
                  <a:lnTo>
                    <a:pt x="19872376" y="9803974"/>
                  </a:lnTo>
                  <a:lnTo>
                    <a:pt x="19872376" y="0"/>
                  </a:lnTo>
                  <a:lnTo>
                    <a:pt x="0" y="0"/>
                  </a:lnTo>
                  <a:close/>
                  <a:moveTo>
                    <a:pt x="19811417" y="9743015"/>
                  </a:moveTo>
                  <a:lnTo>
                    <a:pt x="59690" y="9743015"/>
                  </a:lnTo>
                  <a:lnTo>
                    <a:pt x="59690" y="59690"/>
                  </a:lnTo>
                  <a:lnTo>
                    <a:pt x="19811417" y="59690"/>
                  </a:lnTo>
                  <a:lnTo>
                    <a:pt x="19811417" y="9743015"/>
                  </a:lnTo>
                  <a:close/>
                </a:path>
              </a:pathLst>
            </a:custGeom>
            <a:solidFill>
              <a:srgbClr val="F9C041"/>
            </a:solidFill>
          </p:spPr>
        </p:sp>
      </p:grpSp>
      <p:sp>
        <p:nvSpPr>
          <p:cNvPr id="4" name="TextBox 4"/>
          <p:cNvSpPr txBox="1"/>
          <p:nvPr/>
        </p:nvSpPr>
        <p:spPr>
          <a:xfrm>
            <a:off x="3340493" y="3516896"/>
            <a:ext cx="11607015" cy="1311354"/>
          </a:xfrm>
          <a:prstGeom prst="rect">
            <a:avLst/>
          </a:prstGeom>
        </p:spPr>
        <p:txBody>
          <a:bodyPr lIns="0" tIns="0" rIns="0" bIns="0" rtlCol="0" anchor="t">
            <a:spAutoFit/>
          </a:bodyPr>
          <a:lstStyle/>
          <a:p>
            <a:pPr algn="ctr">
              <a:lnSpc>
                <a:spcPts val="10162"/>
              </a:lnSpc>
            </a:pPr>
            <a:r>
              <a:rPr lang="en-US" sz="9323" spc="438">
                <a:solidFill>
                  <a:srgbClr val="FFFFFF"/>
                </a:solidFill>
                <a:latin typeface="Open Sauce SemiBold Bold"/>
              </a:rPr>
              <a:t>THANK</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00632" y="1828800"/>
            <a:ext cx="1286735" cy="32168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00632" y="7315200"/>
            <a:ext cx="1286735" cy="321684"/>
          </a:xfrm>
          <a:prstGeom prst="rect">
            <a:avLst/>
          </a:prstGeom>
        </p:spPr>
      </p:pic>
      <p:sp>
        <p:nvSpPr>
          <p:cNvPr id="7" name="TextBox 7"/>
          <p:cNvSpPr txBox="1"/>
          <p:nvPr/>
        </p:nvSpPr>
        <p:spPr>
          <a:xfrm>
            <a:off x="3340493" y="4933026"/>
            <a:ext cx="11607015" cy="1311354"/>
          </a:xfrm>
          <a:prstGeom prst="rect">
            <a:avLst/>
          </a:prstGeom>
        </p:spPr>
        <p:txBody>
          <a:bodyPr lIns="0" tIns="0" rIns="0" bIns="0" rtlCol="0" anchor="t">
            <a:spAutoFit/>
          </a:bodyPr>
          <a:lstStyle/>
          <a:p>
            <a:pPr algn="ctr">
              <a:lnSpc>
                <a:spcPts val="10162"/>
              </a:lnSpc>
            </a:pPr>
            <a:r>
              <a:rPr lang="en-US" sz="9323">
                <a:solidFill>
                  <a:srgbClr val="F9C041"/>
                </a:solidFill>
                <a:latin typeface="Open Sauce SemiBold"/>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grpSp>
        <p:nvGrpSpPr>
          <p:cNvPr id="4" name="Group 4"/>
          <p:cNvGrpSpPr>
            <a:grpSpLocks noChangeAspect="1"/>
          </p:cNvGrpSpPr>
          <p:nvPr/>
        </p:nvGrpSpPr>
        <p:grpSpPr>
          <a:xfrm>
            <a:off x="1028700" y="2811864"/>
            <a:ext cx="5734757" cy="5734757"/>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475136" y="2177821"/>
            <a:ext cx="634043" cy="634043"/>
          </a:xfrm>
          <a:prstGeom prst="rect">
            <a:avLst/>
          </a:prstGeom>
        </p:spPr>
      </p:pic>
      <p:pic>
        <p:nvPicPr>
          <p:cNvPr id="10" name="Picture 10"/>
          <p:cNvPicPr>
            <a:picLocks noChangeAspect="1"/>
          </p:cNvPicPr>
          <p:nvPr/>
        </p:nvPicPr>
        <p:blipFill>
          <a:blip r:embed="rId10"/>
          <a:srcRect l="3870" r="3870"/>
          <a:stretch>
            <a:fillRect/>
          </a:stretch>
        </p:blipFill>
        <p:spPr>
          <a:xfrm>
            <a:off x="0" y="56096"/>
            <a:ext cx="18288000" cy="10230904"/>
          </a:xfrm>
          <a:prstGeom prst="rect">
            <a:avLst/>
          </a:prstGeom>
        </p:spPr>
      </p:pic>
      <p:sp>
        <p:nvSpPr>
          <p:cNvPr id="11" name="TextBox 11"/>
          <p:cNvSpPr txBox="1"/>
          <p:nvPr/>
        </p:nvSpPr>
        <p:spPr>
          <a:xfrm>
            <a:off x="1028700" y="140703"/>
            <a:ext cx="8115300"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Barabara Bold"/>
              </a:rPr>
              <a:t>Welcome To Our </a:t>
            </a:r>
          </a:p>
        </p:txBody>
      </p:sp>
      <p:sp>
        <p:nvSpPr>
          <p:cNvPr id="12" name="TextBox 12"/>
          <p:cNvSpPr txBox="1"/>
          <p:nvPr/>
        </p:nvSpPr>
        <p:spPr>
          <a:xfrm>
            <a:off x="1028700" y="1139596"/>
            <a:ext cx="7554780"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Barabara Bold"/>
              </a:rPr>
              <a:t>Project....</a:t>
            </a:r>
          </a:p>
        </p:txBody>
      </p:sp>
      <p:sp>
        <p:nvSpPr>
          <p:cNvPr id="13" name="TextBox 13"/>
          <p:cNvSpPr txBox="1"/>
          <p:nvPr/>
        </p:nvSpPr>
        <p:spPr>
          <a:xfrm>
            <a:off x="1069136" y="2933660"/>
            <a:ext cx="17218864" cy="5255138"/>
          </a:xfrm>
          <a:prstGeom prst="rect">
            <a:avLst/>
          </a:prstGeom>
        </p:spPr>
        <p:txBody>
          <a:bodyPr lIns="0" tIns="0" rIns="0" bIns="0" rtlCol="0" anchor="t">
            <a:spAutoFit/>
          </a:bodyPr>
          <a:lstStyle/>
          <a:p>
            <a:pPr>
              <a:lnSpc>
                <a:spcPts val="3821"/>
              </a:lnSpc>
            </a:pPr>
            <a:r>
              <a:rPr lang="en-US" sz="2729">
                <a:solidFill>
                  <a:srgbClr val="FFFFFF"/>
                </a:solidFill>
                <a:latin typeface="Poppins Bold"/>
              </a:rPr>
              <a:t>Online food ordering is the process of ordering food, for delivery or pickup, from a website or other application. The product can be either ready-to-eat food (e.g., direct from a home-kitchen, restaurant, or a virtual restaurant) or food that has not been specially prepared for direct consumption (e.g., vegetables direct from a farm/garden, fruits, frozen meats. etc).</a:t>
            </a:r>
          </a:p>
          <a:p>
            <a:pPr>
              <a:lnSpc>
                <a:spcPts val="3821"/>
              </a:lnSpc>
            </a:pPr>
            <a:r>
              <a:rPr lang="en-US" sz="2729">
                <a:solidFill>
                  <a:srgbClr val="FFFFFF"/>
                </a:solidFill>
                <a:latin typeface="Poppins Bold"/>
              </a:rPr>
              <a:t>The first online food order was a pizza from Pizza Hut in 1994.</a:t>
            </a:r>
          </a:p>
          <a:p>
            <a:pPr>
              <a:lnSpc>
                <a:spcPts val="3821"/>
              </a:lnSpc>
            </a:pPr>
            <a:endParaRPr lang="en-US" sz="2729">
              <a:solidFill>
                <a:srgbClr val="FFFFFF"/>
              </a:solidFill>
              <a:latin typeface="Poppins Bold"/>
            </a:endParaRPr>
          </a:p>
          <a:p>
            <a:pPr>
              <a:lnSpc>
                <a:spcPts val="3821"/>
              </a:lnSpc>
            </a:pPr>
            <a:r>
              <a:rPr lang="en-US" sz="2729">
                <a:solidFill>
                  <a:srgbClr val="FFFFFF"/>
                </a:solidFill>
                <a:latin typeface="Poppins Bold"/>
              </a:rPr>
              <a:t>"Online ordering has started to become the norm, thanks to</a:t>
            </a:r>
          </a:p>
          <a:p>
            <a:pPr>
              <a:lnSpc>
                <a:spcPts val="3821"/>
              </a:lnSpc>
            </a:pPr>
            <a:r>
              <a:rPr lang="en-US" sz="2729">
                <a:solidFill>
                  <a:srgbClr val="FFFFFF"/>
                </a:solidFill>
                <a:latin typeface="Poppins Bold"/>
              </a:rPr>
              <a:t> convenience, accuracy, and ability to integrate payments. </a:t>
            </a:r>
          </a:p>
          <a:p>
            <a:pPr>
              <a:lnSpc>
                <a:spcPts val="3821"/>
              </a:lnSpc>
            </a:pPr>
            <a:r>
              <a:rPr lang="en-US" sz="2729">
                <a:solidFill>
                  <a:srgbClr val="FFFFFF"/>
                </a:solidFill>
                <a:latin typeface="Poppins Bold"/>
              </a:rPr>
              <a:t>At scale, ubiquitous on-demand and subscription delivery </a:t>
            </a:r>
          </a:p>
          <a:p>
            <a:pPr>
              <a:lnSpc>
                <a:spcPts val="3821"/>
              </a:lnSpc>
            </a:pPr>
            <a:r>
              <a:rPr lang="en-US" sz="2729">
                <a:solidFill>
                  <a:srgbClr val="FFFFFF"/>
                </a:solidFill>
                <a:latin typeface="Poppins Bold"/>
              </a:rPr>
              <a:t>of prepared food could potentially spell the end of cooking at home.”</a:t>
            </a:r>
          </a:p>
          <a:p>
            <a:pPr>
              <a:lnSpc>
                <a:spcPts val="3821"/>
              </a:lnSpc>
              <a:spcBef>
                <a:spcPct val="0"/>
              </a:spcBef>
            </a:pPr>
            <a:endParaRPr lang="en-US" sz="2729">
              <a:solidFill>
                <a:srgbClr val="FFFFFF"/>
              </a:solidFill>
              <a:latin typeface="Poppi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484749"/>
            <a:ext cx="2057400" cy="20574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13687" y="1991415"/>
            <a:ext cx="4771358" cy="15008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426632" y="9542149"/>
            <a:ext cx="3945468" cy="9325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212512" y="3717898"/>
            <a:ext cx="634043" cy="634043"/>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441444" y="3717898"/>
            <a:ext cx="634043" cy="634043"/>
          </a:xfrm>
          <a:prstGeom prst="rect">
            <a:avLst/>
          </a:prstGeom>
        </p:spPr>
      </p:pic>
      <p:grpSp>
        <p:nvGrpSpPr>
          <p:cNvPr id="7" name="Group 7"/>
          <p:cNvGrpSpPr>
            <a:grpSpLocks noChangeAspect="1"/>
          </p:cNvGrpSpPr>
          <p:nvPr/>
        </p:nvGrpSpPr>
        <p:grpSpPr>
          <a:xfrm>
            <a:off x="280902" y="548312"/>
            <a:ext cx="4595188" cy="4595188"/>
            <a:chOff x="0" y="0"/>
            <a:chExt cx="3282950" cy="3282950"/>
          </a:xfrm>
        </p:grpSpPr>
        <p:sp>
          <p:nvSpPr>
            <p:cNvPr id="8" name="Freeform 8"/>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10"/>
              <a:stretch>
                <a:fillRect l="-116" r="-116"/>
              </a:stretch>
            </a:blipFill>
          </p:spPr>
        </p:sp>
      </p:grpSp>
      <p:sp>
        <p:nvSpPr>
          <p:cNvPr id="9" name="TextBox 9"/>
          <p:cNvSpPr txBox="1"/>
          <p:nvPr/>
        </p:nvSpPr>
        <p:spPr>
          <a:xfrm>
            <a:off x="6343710" y="2151112"/>
            <a:ext cx="6111311" cy="1057591"/>
          </a:xfrm>
          <a:prstGeom prst="rect">
            <a:avLst/>
          </a:prstGeom>
        </p:spPr>
        <p:txBody>
          <a:bodyPr lIns="0" tIns="0" rIns="0" bIns="0" rtlCol="0" anchor="t">
            <a:spAutoFit/>
          </a:bodyPr>
          <a:lstStyle/>
          <a:p>
            <a:pPr algn="ctr">
              <a:lnSpc>
                <a:spcPts val="8577"/>
              </a:lnSpc>
              <a:spcBef>
                <a:spcPct val="0"/>
              </a:spcBef>
            </a:pPr>
            <a:r>
              <a:rPr lang="en-US" sz="6127">
                <a:solidFill>
                  <a:srgbClr val="FFFFFF"/>
                </a:solidFill>
                <a:latin typeface="Inter Bold"/>
              </a:rPr>
              <a:t>About Us</a:t>
            </a:r>
          </a:p>
        </p:txBody>
      </p:sp>
      <p:sp>
        <p:nvSpPr>
          <p:cNvPr id="10" name="TextBox 10"/>
          <p:cNvSpPr txBox="1"/>
          <p:nvPr/>
        </p:nvSpPr>
        <p:spPr>
          <a:xfrm>
            <a:off x="1774266" y="5562600"/>
            <a:ext cx="15485034" cy="3376783"/>
          </a:xfrm>
          <a:prstGeom prst="rect">
            <a:avLst/>
          </a:prstGeom>
        </p:spPr>
        <p:txBody>
          <a:bodyPr lIns="0" tIns="0" rIns="0" bIns="0" rtlCol="0" anchor="t">
            <a:spAutoFit/>
          </a:bodyPr>
          <a:lstStyle/>
          <a:p>
            <a:pPr algn="ctr">
              <a:lnSpc>
                <a:spcPts val="4453"/>
              </a:lnSpc>
              <a:spcBef>
                <a:spcPct val="0"/>
              </a:spcBef>
            </a:pPr>
            <a:r>
              <a:rPr lang="en-US" sz="3180">
                <a:solidFill>
                  <a:srgbClr val="FFFFFF"/>
                </a:solidFill>
                <a:latin typeface="Poppins"/>
              </a:rPr>
              <a:t>The Online Food Order System is a simple project developed using HTML,CSS and JavaScript.For the user section, the users can go through the homepage, about, and contact pages. In order to order the food items, the user has to create an account and sign in or log in. The food comes with the cost as well. This project makes a convenient way for customers to buy/purchase food online, without having to go to the restaurant.</a:t>
            </a:r>
          </a:p>
        </p:txBody>
      </p:sp>
      <p:sp>
        <p:nvSpPr>
          <p:cNvPr id="11" name="TextBox 11"/>
          <p:cNvSpPr txBox="1"/>
          <p:nvPr/>
        </p:nvSpPr>
        <p:spPr>
          <a:xfrm>
            <a:off x="14368996" y="640754"/>
            <a:ext cx="4057423" cy="1534095"/>
          </a:xfrm>
          <a:prstGeom prst="rect">
            <a:avLst/>
          </a:prstGeom>
        </p:spPr>
        <p:txBody>
          <a:bodyPr lIns="0" tIns="0" rIns="0" bIns="0" rtlCol="0" anchor="t">
            <a:spAutoFit/>
          </a:bodyPr>
          <a:lstStyle/>
          <a:p>
            <a:pPr algn="ctr">
              <a:lnSpc>
                <a:spcPts val="5679"/>
              </a:lnSpc>
              <a:spcBef>
                <a:spcPct val="0"/>
              </a:spcBef>
            </a:pPr>
            <a:r>
              <a:rPr lang="en-US" sz="7099">
                <a:solidFill>
                  <a:srgbClr val="A134F6"/>
                </a:solidFill>
                <a:latin typeface="Val Bold"/>
              </a:rPr>
              <a:t>NOW OPEN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660204" y="5336458"/>
            <a:ext cx="751218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4170181" y="1028700"/>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4189231" y="9043023"/>
            <a:ext cx="473177" cy="47317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a:stretch>
            <a:fillRect/>
          </a:stretch>
        </p:blipFill>
        <p:spPr>
          <a:xfrm>
            <a:off x="4643358" y="1912747"/>
            <a:ext cx="13431363" cy="5828303"/>
          </a:xfrm>
          <a:prstGeom prst="rect">
            <a:avLst/>
          </a:prstGeom>
        </p:spPr>
      </p:pic>
      <p:sp>
        <p:nvSpPr>
          <p:cNvPr id="10" name="TextBox 10"/>
          <p:cNvSpPr txBox="1"/>
          <p:nvPr/>
        </p:nvSpPr>
        <p:spPr>
          <a:xfrm>
            <a:off x="366677" y="2512874"/>
            <a:ext cx="3600811" cy="971564"/>
          </a:xfrm>
          <a:prstGeom prst="rect">
            <a:avLst/>
          </a:prstGeom>
        </p:spPr>
        <p:txBody>
          <a:bodyPr lIns="0" tIns="0" rIns="0" bIns="0" rtlCol="0" anchor="t">
            <a:spAutoFit/>
          </a:bodyPr>
          <a:lstStyle/>
          <a:p>
            <a:pPr>
              <a:lnSpc>
                <a:spcPts val="7462"/>
              </a:lnSpc>
            </a:pPr>
            <a:r>
              <a:rPr lang="en-US" sz="7106">
                <a:solidFill>
                  <a:srgbClr val="F9C041"/>
                </a:solidFill>
                <a:latin typeface="Open Sauce SemiBold"/>
              </a:rPr>
              <a:t>HOME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15665" y="5060632"/>
            <a:ext cx="751218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3494311" y="840890"/>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3513361" y="8826247"/>
            <a:ext cx="473177" cy="47317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a:stretch>
            <a:fillRect/>
          </a:stretch>
        </p:blipFill>
        <p:spPr>
          <a:xfrm>
            <a:off x="4234188" y="1737635"/>
            <a:ext cx="13754325" cy="6828228"/>
          </a:xfrm>
          <a:prstGeom prst="rect">
            <a:avLst/>
          </a:prstGeom>
        </p:spPr>
      </p:pic>
      <p:sp>
        <p:nvSpPr>
          <p:cNvPr id="10" name="TextBox 10"/>
          <p:cNvSpPr txBox="1"/>
          <p:nvPr/>
        </p:nvSpPr>
        <p:spPr>
          <a:xfrm>
            <a:off x="366677" y="2493824"/>
            <a:ext cx="3095312" cy="839512"/>
          </a:xfrm>
          <a:prstGeom prst="rect">
            <a:avLst/>
          </a:prstGeom>
        </p:spPr>
        <p:txBody>
          <a:bodyPr lIns="0" tIns="0" rIns="0" bIns="0" rtlCol="0" anchor="t">
            <a:spAutoFit/>
          </a:bodyPr>
          <a:lstStyle/>
          <a:p>
            <a:pPr>
              <a:lnSpc>
                <a:spcPts val="6414"/>
              </a:lnSpc>
            </a:pPr>
            <a:r>
              <a:rPr lang="en-US" sz="6109">
                <a:solidFill>
                  <a:srgbClr val="F9C041"/>
                </a:solidFill>
                <a:latin typeface="Open Sauce SemiBold"/>
              </a:rPr>
              <a:t>ABOUT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15665" y="5060632"/>
            <a:ext cx="751218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3494311" y="840890"/>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3513361" y="8826247"/>
            <a:ext cx="473177" cy="47317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a:stretch>
            <a:fillRect/>
          </a:stretch>
        </p:blipFill>
        <p:spPr>
          <a:xfrm>
            <a:off x="4016650" y="2025513"/>
            <a:ext cx="14380608" cy="6089289"/>
          </a:xfrm>
          <a:prstGeom prst="rect">
            <a:avLst/>
          </a:prstGeom>
        </p:spPr>
      </p:pic>
      <p:sp>
        <p:nvSpPr>
          <p:cNvPr id="10" name="TextBox 10"/>
          <p:cNvSpPr txBox="1"/>
          <p:nvPr/>
        </p:nvSpPr>
        <p:spPr>
          <a:xfrm>
            <a:off x="366677" y="2493824"/>
            <a:ext cx="3095312" cy="757067"/>
          </a:xfrm>
          <a:prstGeom prst="rect">
            <a:avLst/>
          </a:prstGeom>
        </p:spPr>
        <p:txBody>
          <a:bodyPr lIns="0" tIns="0" rIns="0" bIns="0" rtlCol="0" anchor="t">
            <a:spAutoFit/>
          </a:bodyPr>
          <a:lstStyle/>
          <a:p>
            <a:pPr>
              <a:lnSpc>
                <a:spcPts val="6414"/>
              </a:lnSpc>
            </a:pPr>
            <a:r>
              <a:rPr lang="en-US" sz="4800" dirty="0">
                <a:solidFill>
                  <a:srgbClr val="F9C041"/>
                </a:solidFill>
                <a:latin typeface="Open Sauce SemiBold"/>
              </a:rPr>
              <a:t>CONTACT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755382" y="5190534"/>
            <a:ext cx="6924848"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3971692" y="1178732"/>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3967488" y="8747255"/>
            <a:ext cx="477381" cy="47738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t="1101" b="1101"/>
          <a:stretch>
            <a:fillRect/>
          </a:stretch>
        </p:blipFill>
        <p:spPr>
          <a:xfrm>
            <a:off x="4444869" y="2408099"/>
            <a:ext cx="13553740" cy="4840999"/>
          </a:xfrm>
          <a:prstGeom prst="rect">
            <a:avLst/>
          </a:prstGeom>
        </p:spPr>
      </p:pic>
      <p:sp>
        <p:nvSpPr>
          <p:cNvPr id="10" name="TextBox 10"/>
          <p:cNvSpPr txBox="1"/>
          <p:nvPr/>
        </p:nvSpPr>
        <p:spPr>
          <a:xfrm>
            <a:off x="366677" y="2512874"/>
            <a:ext cx="3600811" cy="941203"/>
          </a:xfrm>
          <a:prstGeom prst="rect">
            <a:avLst/>
          </a:prstGeom>
        </p:spPr>
        <p:txBody>
          <a:bodyPr lIns="0" tIns="0" rIns="0" bIns="0" rtlCol="0" anchor="t">
            <a:spAutoFit/>
          </a:bodyPr>
          <a:lstStyle/>
          <a:p>
            <a:pPr>
              <a:lnSpc>
                <a:spcPts val="7252"/>
              </a:lnSpc>
            </a:pPr>
            <a:r>
              <a:rPr lang="en-US" sz="6907">
                <a:solidFill>
                  <a:srgbClr val="F9C041"/>
                </a:solidFill>
                <a:latin typeface="Open Sauce SemiBold"/>
              </a:rPr>
              <a:t>OFFERS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755382" y="5190534"/>
            <a:ext cx="6924848"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3971692" y="1178732"/>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3967488" y="8747255"/>
            <a:ext cx="477381" cy="47738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a:stretch>
            <a:fillRect/>
          </a:stretch>
        </p:blipFill>
        <p:spPr>
          <a:xfrm>
            <a:off x="6051371" y="949575"/>
            <a:ext cx="9248633" cy="8387850"/>
          </a:xfrm>
          <a:prstGeom prst="rect">
            <a:avLst/>
          </a:prstGeom>
        </p:spPr>
      </p:pic>
      <p:sp>
        <p:nvSpPr>
          <p:cNvPr id="10" name="TextBox 10"/>
          <p:cNvSpPr txBox="1"/>
          <p:nvPr/>
        </p:nvSpPr>
        <p:spPr>
          <a:xfrm>
            <a:off x="366677" y="2512874"/>
            <a:ext cx="3600811" cy="879023"/>
          </a:xfrm>
          <a:prstGeom prst="rect">
            <a:avLst/>
          </a:prstGeom>
        </p:spPr>
        <p:txBody>
          <a:bodyPr lIns="0" tIns="0" rIns="0" bIns="0" rtlCol="0" anchor="t">
            <a:spAutoFit/>
          </a:bodyPr>
          <a:lstStyle/>
          <a:p>
            <a:pPr>
              <a:lnSpc>
                <a:spcPts val="7252"/>
              </a:lnSpc>
            </a:pPr>
            <a:r>
              <a:rPr lang="en-US" sz="6000" dirty="0">
                <a:solidFill>
                  <a:srgbClr val="F9C041"/>
                </a:solidFill>
                <a:latin typeface="Open Sauce SemiBold"/>
              </a:rPr>
              <a:t>COUPON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AutoShape 2"/>
          <p:cNvSpPr/>
          <p:nvPr/>
        </p:nvSpPr>
        <p:spPr>
          <a:xfrm rot="5400000">
            <a:off x="-59673" y="5133975"/>
            <a:ext cx="7600196"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3494311" y="1028700"/>
            <a:ext cx="473177" cy="4731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grpSp>
        <p:nvGrpSpPr>
          <p:cNvPr id="5" name="Group 5"/>
          <p:cNvGrpSpPr/>
          <p:nvPr/>
        </p:nvGrpSpPr>
        <p:grpSpPr>
          <a:xfrm>
            <a:off x="3494311" y="8985946"/>
            <a:ext cx="473177" cy="47317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C024"/>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609" y="8455691"/>
            <a:ext cx="266091" cy="10605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6677" y="1737635"/>
            <a:ext cx="1400899" cy="350225"/>
          </a:xfrm>
          <a:prstGeom prst="rect">
            <a:avLst/>
          </a:prstGeom>
        </p:spPr>
      </p:pic>
      <p:pic>
        <p:nvPicPr>
          <p:cNvPr id="9" name="Picture 9"/>
          <p:cNvPicPr>
            <a:picLocks noChangeAspect="1"/>
          </p:cNvPicPr>
          <p:nvPr/>
        </p:nvPicPr>
        <p:blipFill>
          <a:blip r:embed="rId6"/>
          <a:srcRect/>
          <a:stretch>
            <a:fillRect/>
          </a:stretch>
        </p:blipFill>
        <p:spPr>
          <a:xfrm>
            <a:off x="3967488" y="2799415"/>
            <a:ext cx="14018494" cy="4807429"/>
          </a:xfrm>
          <a:prstGeom prst="rect">
            <a:avLst/>
          </a:prstGeom>
        </p:spPr>
      </p:pic>
      <p:sp>
        <p:nvSpPr>
          <p:cNvPr id="10" name="TextBox 10"/>
          <p:cNvSpPr txBox="1"/>
          <p:nvPr/>
        </p:nvSpPr>
        <p:spPr>
          <a:xfrm>
            <a:off x="366677" y="2512874"/>
            <a:ext cx="3600811" cy="971564"/>
          </a:xfrm>
          <a:prstGeom prst="rect">
            <a:avLst/>
          </a:prstGeom>
        </p:spPr>
        <p:txBody>
          <a:bodyPr lIns="0" tIns="0" rIns="0" bIns="0" rtlCol="0" anchor="t">
            <a:spAutoFit/>
          </a:bodyPr>
          <a:lstStyle/>
          <a:p>
            <a:pPr>
              <a:lnSpc>
                <a:spcPts val="7462"/>
              </a:lnSpc>
            </a:pPr>
            <a:r>
              <a:rPr lang="en-US" sz="7106">
                <a:solidFill>
                  <a:srgbClr val="F9C041"/>
                </a:solidFill>
                <a:latin typeface="Open Sauce SemiBold Bold"/>
              </a:rPr>
              <a:t>MENU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270</Words>
  <Application>Microsoft Office PowerPoint</Application>
  <PresentationFormat>Custom</PresentationFormat>
  <Paragraphs>33</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vt:lpstr>
      <vt:lpstr>Barabara</vt:lpstr>
      <vt:lpstr>Inter Bold</vt:lpstr>
      <vt:lpstr>Barabara Bold</vt:lpstr>
      <vt:lpstr>Open Sauce SemiBold</vt:lpstr>
      <vt:lpstr>Calibri</vt:lpstr>
      <vt:lpstr>Poppins</vt:lpstr>
      <vt:lpstr>Open Sauce SemiBold Bold</vt:lpstr>
      <vt:lpstr>Val Bold</vt:lpstr>
      <vt:lpstr>Poppins Bold</vt:lpstr>
      <vt:lpstr>Sanchez</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ERROR BRO'S</dc:title>
  <dc:creator>GOKULPANDY</dc:creator>
  <cp:lastModifiedBy>Goocool Wiz</cp:lastModifiedBy>
  <cp:revision>2</cp:revision>
  <dcterms:created xsi:type="dcterms:W3CDTF">2006-08-16T00:00:00Z</dcterms:created>
  <dcterms:modified xsi:type="dcterms:W3CDTF">2022-11-24T06:28:41Z</dcterms:modified>
  <dc:identifier>DAFRVb1gdBY</dc:identifier>
</cp:coreProperties>
</file>